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27" r:id="rId1"/>
    <p:sldMasterId id="2147484239" r:id="rId2"/>
    <p:sldMasterId id="2147484292" r:id="rId3"/>
    <p:sldMasterId id="2147483998" r:id="rId4"/>
  </p:sldMasterIdLst>
  <p:notesMasterIdLst>
    <p:notesMasterId r:id="rId31"/>
  </p:notesMasterIdLst>
  <p:handoutMasterIdLst>
    <p:handoutMasterId r:id="rId32"/>
  </p:handoutMasterIdLst>
  <p:sldIdLst>
    <p:sldId id="354" r:id="rId5"/>
    <p:sldId id="256" r:id="rId6"/>
    <p:sldId id="2777" r:id="rId7"/>
    <p:sldId id="3049" r:id="rId8"/>
    <p:sldId id="3050" r:id="rId9"/>
    <p:sldId id="3051" r:id="rId10"/>
    <p:sldId id="3052" r:id="rId11"/>
    <p:sldId id="2297" r:id="rId12"/>
    <p:sldId id="3048" r:id="rId13"/>
    <p:sldId id="3053" r:id="rId14"/>
    <p:sldId id="3038" r:id="rId15"/>
    <p:sldId id="3054" r:id="rId16"/>
    <p:sldId id="3055" r:id="rId17"/>
    <p:sldId id="3056" r:id="rId18"/>
    <p:sldId id="3057" r:id="rId19"/>
    <p:sldId id="3059" r:id="rId20"/>
    <p:sldId id="3058" r:id="rId21"/>
    <p:sldId id="3043" r:id="rId22"/>
    <p:sldId id="3061" r:id="rId23"/>
    <p:sldId id="3060" r:id="rId24"/>
    <p:sldId id="3062" r:id="rId25"/>
    <p:sldId id="3063" r:id="rId26"/>
    <p:sldId id="3064" r:id="rId27"/>
    <p:sldId id="3065" r:id="rId28"/>
    <p:sldId id="3066" r:id="rId29"/>
    <p:sldId id="288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322725"/>
    <a:srgbClr val="7F4936"/>
    <a:srgbClr val="FFFFFF"/>
    <a:srgbClr val="AAAAAA"/>
    <a:srgbClr val="F2F2F2"/>
    <a:srgbClr val="CFCBC3"/>
    <a:srgbClr val="B8B3A8"/>
    <a:srgbClr val="827B6B"/>
    <a:srgbClr val="FBFB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1555" autoAdjust="0"/>
    <p:restoredTop sz="94660"/>
  </p:normalViewPr>
  <p:slideViewPr>
    <p:cSldViewPr snapToGrid="0">
      <p:cViewPr varScale="1">
        <p:scale>
          <a:sx n="56" d="100"/>
          <a:sy n="56" d="100"/>
        </p:scale>
        <p:origin x="96" y="79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7" d="100"/>
          <a:sy n="67" d="100"/>
        </p:scale>
        <p:origin x="1830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89AD1E9-1E31-470D-BF49-4DA6C86B9F8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92BC08-B7BB-4C6A-B3AF-8470C3360F0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CAC15C-7062-4349-969B-D025099EAAD1}" type="datetimeFigureOut">
              <a:rPr lang="en-US" smtClean="0"/>
              <a:t>2/23/2021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D286A9-D040-439A-B795-2175155D077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615BE2-07BF-48ED-AB4B-3A7109F0ACA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0D6A89-E4F2-4175-BE49-EFF4D8044D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8195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F772E2-43E1-40BF-A614-4AD1D2A7A657}" type="datetimeFigureOut">
              <a:rPr lang="en-US" smtClean="0"/>
              <a:t>2/23/2021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7AE6E6-ED09-4092-835E-89A692FA01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0983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07FA2-0BFA-4182-94FF-BBAC9951E6E8}" type="datetimeFigureOut">
              <a:rPr lang="en-US" smtClean="0"/>
              <a:t>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15909-85D3-4928-B148-F88A538557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5094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adin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464" y="1400782"/>
            <a:ext cx="11677926" cy="5261457"/>
          </a:xfrm>
        </p:spPr>
        <p:txBody>
          <a:bodyPr anchor="ctr"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/>
            </a:lvl1pPr>
            <a:lvl2pPr marL="257175" indent="0">
              <a:lnSpc>
                <a:spcPct val="95000"/>
              </a:lnSpc>
              <a:spcBef>
                <a:spcPts val="0"/>
              </a:spcBef>
              <a:buNone/>
              <a:defRPr/>
            </a:lvl2pPr>
            <a:lvl3pPr marL="514350" indent="0">
              <a:lnSpc>
                <a:spcPct val="95000"/>
              </a:lnSpc>
              <a:spcBef>
                <a:spcPts val="0"/>
              </a:spcBef>
              <a:buNone/>
              <a:defRPr/>
            </a:lvl3pPr>
            <a:lvl4pPr marL="771525" indent="0">
              <a:lnSpc>
                <a:spcPct val="95000"/>
              </a:lnSpc>
              <a:spcBef>
                <a:spcPts val="0"/>
              </a:spcBef>
              <a:buNone/>
              <a:defRPr/>
            </a:lvl4pPr>
            <a:lvl5pPr marL="1028700" indent="0">
              <a:lnSpc>
                <a:spcPct val="95000"/>
              </a:lnSpc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B0620B-41ED-4063-84B4-87757D7E32A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33464" y="195760"/>
            <a:ext cx="4925132" cy="599090"/>
          </a:xfrm>
        </p:spPr>
        <p:txBody>
          <a:bodyPr/>
          <a:lstStyle>
            <a:lvl1pPr marL="0" indent="0" algn="l">
              <a:buNone/>
              <a:defRPr sz="3200"/>
            </a:lvl1pPr>
            <a:lvl2pPr marL="257175" indent="0" algn="l">
              <a:buNone/>
              <a:defRPr sz="2800"/>
            </a:lvl2pPr>
            <a:lvl3pPr marL="514350" indent="0" algn="l">
              <a:buNone/>
              <a:defRPr sz="2400"/>
            </a:lvl3pPr>
            <a:lvl4pPr marL="771525" indent="0" algn="l">
              <a:buNone/>
              <a:defRPr sz="2400"/>
            </a:lvl4pPr>
            <a:lvl5pPr marL="1028700" indent="0" algn="l">
              <a:buNone/>
              <a:defRPr sz="2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4D7018-0D42-4A0C-AF8E-D6757D5E61A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405407" y="195760"/>
            <a:ext cx="6691335" cy="599090"/>
          </a:xfrm>
        </p:spPr>
        <p:txBody>
          <a:bodyPr/>
          <a:lstStyle>
            <a:lvl1pPr marL="0" indent="0" algn="r">
              <a:buNone/>
              <a:defRPr sz="3200"/>
            </a:lvl1pPr>
            <a:lvl2pPr marL="257175" indent="0" algn="r">
              <a:buNone/>
              <a:defRPr sz="2800"/>
            </a:lvl2pPr>
            <a:lvl3pPr marL="514350" indent="0" algn="r">
              <a:buNone/>
              <a:defRPr sz="2400"/>
            </a:lvl3pPr>
            <a:lvl4pPr marL="771525" indent="0" algn="r">
              <a:buNone/>
              <a:defRPr sz="2400"/>
            </a:lvl4pPr>
            <a:lvl5pPr marL="1028700" indent="0" algn="r">
              <a:buNone/>
              <a:defRPr sz="2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50957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61"/>
            <a:ext cx="10515600" cy="2852737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86"/>
            <a:ext cx="10515600" cy="1500187"/>
          </a:xfrm>
        </p:spPr>
        <p:txBody>
          <a:bodyPr/>
          <a:lstStyle>
            <a:lvl1pPr marL="0" indent="0">
              <a:buNone/>
              <a:defRPr sz="1350"/>
            </a:lvl1pPr>
            <a:lvl2pPr marL="257175" indent="0">
              <a:buNone/>
              <a:defRPr sz="1125"/>
            </a:lvl2pPr>
            <a:lvl3pPr marL="514350" indent="0">
              <a:buNone/>
              <a:defRPr sz="1013"/>
            </a:lvl3pPr>
            <a:lvl4pPr marL="771525" indent="0">
              <a:buNone/>
              <a:defRPr sz="900"/>
            </a:lvl4pPr>
            <a:lvl5pPr marL="1028700" indent="0">
              <a:buNone/>
              <a:defRPr sz="900"/>
            </a:lvl5pPr>
            <a:lvl6pPr marL="1285875" indent="0">
              <a:buNone/>
              <a:defRPr sz="900"/>
            </a:lvl6pPr>
            <a:lvl7pPr marL="1543050" indent="0">
              <a:buNone/>
              <a:defRPr sz="900"/>
            </a:lvl7pPr>
            <a:lvl8pPr marL="1800225" indent="0">
              <a:buNone/>
              <a:defRPr sz="900"/>
            </a:lvl8pPr>
            <a:lvl9pPr marL="20574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E5F7D8-A2FA-4749-9502-A2C1630E02E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3786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C36C53-317F-4730-BF19-D182D13F492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653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9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E302BD-6AC9-46E3-B173-825E85FF839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5736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F2D935-6C8B-4D45-ABE0-AC671C9027C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3743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279940-1AB2-4A26-917B-C103BDE8F79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6883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33" y="457200"/>
            <a:ext cx="3932767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48"/>
            <a:ext cx="6172200" cy="4873625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33" y="2057400"/>
            <a:ext cx="3932767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535253-6C10-428F-B09C-5476E23F9C1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0916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33" y="457200"/>
            <a:ext cx="3932767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48"/>
            <a:ext cx="6172200" cy="4873625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33" y="2057400"/>
            <a:ext cx="3932767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5194F2-71BB-432A-AC55-A0A66B0F536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8688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367" y="273270"/>
            <a:ext cx="11736852" cy="6379324"/>
          </a:xfrm>
        </p:spPr>
        <p:txBody>
          <a:bodyPr anchor="ctr"/>
          <a:lstStyle>
            <a:lvl1pPr marL="0" indent="0">
              <a:buNone/>
              <a:defRPr/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64994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3375">
                <a:latin typeface="Berlin Sans FB" panose="020E0602020502020306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350">
                <a:latin typeface="Berlin Sans FB" panose="020E0602020502020306" pitchFamily="34" charset="0"/>
              </a:defRPr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B09DE0-5A97-4FF1-9B52-57F989B3EA0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482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07FA2-0BFA-4182-94FF-BBAC9951E6E8}" type="datetimeFigureOut">
              <a:rPr lang="en-US" smtClean="0"/>
              <a:t>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15909-85D3-4928-B148-F88A538557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8287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/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15043A-3FB1-41AD-801C-5AC506A5E42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9261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985" y="123093"/>
            <a:ext cx="11839307" cy="6582926"/>
          </a:xfrm>
        </p:spPr>
        <p:txBody>
          <a:bodyPr anchor="ctr"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/>
            </a:lvl1pPr>
            <a:lvl2pPr marL="257175" indent="0">
              <a:lnSpc>
                <a:spcPct val="95000"/>
              </a:lnSpc>
              <a:spcBef>
                <a:spcPts val="0"/>
              </a:spcBef>
              <a:buNone/>
              <a:defRPr/>
            </a:lvl2pPr>
            <a:lvl3pPr marL="514350" indent="0">
              <a:lnSpc>
                <a:spcPct val="95000"/>
              </a:lnSpc>
              <a:spcBef>
                <a:spcPts val="0"/>
              </a:spcBef>
              <a:buNone/>
              <a:defRPr/>
            </a:lvl3pPr>
            <a:lvl4pPr marL="771525" indent="0">
              <a:lnSpc>
                <a:spcPct val="95000"/>
              </a:lnSpc>
              <a:spcBef>
                <a:spcPts val="0"/>
              </a:spcBef>
              <a:buNone/>
              <a:defRPr/>
            </a:lvl4pPr>
            <a:lvl5pPr marL="1028700" indent="0">
              <a:lnSpc>
                <a:spcPct val="95000"/>
              </a:lnSpc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975653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adin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4068" y="715993"/>
            <a:ext cx="11363864" cy="5895822"/>
          </a:xfrm>
        </p:spPr>
        <p:txBody>
          <a:bodyPr anchor="ctr"/>
          <a:lstStyle>
            <a:lvl1pPr marL="0" indent="457200">
              <a:lnSpc>
                <a:spcPct val="95000"/>
              </a:lnSpc>
              <a:spcBef>
                <a:spcPts val="0"/>
              </a:spcBef>
              <a:buNone/>
              <a:defRPr/>
            </a:lvl1pPr>
            <a:lvl2pPr marL="257175" indent="457200">
              <a:lnSpc>
                <a:spcPct val="95000"/>
              </a:lnSpc>
              <a:spcBef>
                <a:spcPts val="0"/>
              </a:spcBef>
              <a:buNone/>
              <a:defRPr/>
            </a:lvl2pPr>
            <a:lvl3pPr marL="514350" indent="457200">
              <a:lnSpc>
                <a:spcPct val="95000"/>
              </a:lnSpc>
              <a:spcBef>
                <a:spcPts val="0"/>
              </a:spcBef>
              <a:buNone/>
              <a:defRPr/>
            </a:lvl3pPr>
            <a:lvl4pPr marL="771525" indent="457200">
              <a:lnSpc>
                <a:spcPct val="95000"/>
              </a:lnSpc>
              <a:spcBef>
                <a:spcPts val="0"/>
              </a:spcBef>
              <a:buNone/>
              <a:defRPr/>
            </a:lvl4pPr>
            <a:lvl5pPr marL="1028700" indent="457200">
              <a:lnSpc>
                <a:spcPct val="95000"/>
              </a:lnSpc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B0620B-41ED-4063-84B4-87757D7E32A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14068" y="86847"/>
            <a:ext cx="5503099" cy="599090"/>
          </a:xfrm>
        </p:spPr>
        <p:txBody>
          <a:bodyPr/>
          <a:lstStyle>
            <a:lvl1pPr marL="0" indent="0" algn="l">
              <a:buNone/>
              <a:defRPr sz="3200"/>
            </a:lvl1pPr>
            <a:lvl2pPr marL="257175" indent="0" algn="l">
              <a:buNone/>
              <a:defRPr sz="2800"/>
            </a:lvl2pPr>
            <a:lvl3pPr marL="514350" indent="0" algn="l">
              <a:buNone/>
              <a:defRPr sz="2400"/>
            </a:lvl3pPr>
            <a:lvl4pPr marL="771525" indent="0" algn="l">
              <a:buNone/>
              <a:defRPr sz="2400"/>
            </a:lvl4pPr>
            <a:lvl5pPr marL="1028700" indent="0" algn="l">
              <a:buNone/>
              <a:defRPr sz="2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4D7018-0D42-4A0C-AF8E-D6757D5E61A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499339" y="119504"/>
            <a:ext cx="6278593" cy="599090"/>
          </a:xfrm>
        </p:spPr>
        <p:txBody>
          <a:bodyPr/>
          <a:lstStyle>
            <a:lvl1pPr marL="0" indent="0" algn="r">
              <a:buNone/>
              <a:defRPr sz="3200"/>
            </a:lvl1pPr>
            <a:lvl2pPr marL="257175" indent="0" algn="r">
              <a:buNone/>
              <a:defRPr sz="2800"/>
            </a:lvl2pPr>
            <a:lvl3pPr marL="514350" indent="0" algn="r">
              <a:buNone/>
              <a:defRPr sz="2400"/>
            </a:lvl3pPr>
            <a:lvl4pPr marL="771525" indent="0" algn="r">
              <a:buNone/>
              <a:defRPr sz="2400"/>
            </a:lvl4pPr>
            <a:lvl5pPr marL="1028700" indent="0" algn="r">
              <a:buNone/>
              <a:defRPr sz="2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944982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61"/>
            <a:ext cx="10515600" cy="2852737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86"/>
            <a:ext cx="10515600" cy="1500187"/>
          </a:xfrm>
        </p:spPr>
        <p:txBody>
          <a:bodyPr/>
          <a:lstStyle>
            <a:lvl1pPr marL="0" indent="0">
              <a:buNone/>
              <a:defRPr sz="1350"/>
            </a:lvl1pPr>
            <a:lvl2pPr marL="257175" indent="0">
              <a:buNone/>
              <a:defRPr sz="1125"/>
            </a:lvl2pPr>
            <a:lvl3pPr marL="514350" indent="0">
              <a:buNone/>
              <a:defRPr sz="1013"/>
            </a:lvl3pPr>
            <a:lvl4pPr marL="771525" indent="0">
              <a:buNone/>
              <a:defRPr sz="900"/>
            </a:lvl4pPr>
            <a:lvl5pPr marL="1028700" indent="0">
              <a:buNone/>
              <a:defRPr sz="900"/>
            </a:lvl5pPr>
            <a:lvl6pPr marL="1285875" indent="0">
              <a:buNone/>
              <a:defRPr sz="900"/>
            </a:lvl6pPr>
            <a:lvl7pPr marL="1543050" indent="0">
              <a:buNone/>
              <a:defRPr sz="900"/>
            </a:lvl7pPr>
            <a:lvl8pPr marL="1800225" indent="0">
              <a:buNone/>
              <a:defRPr sz="900"/>
            </a:lvl8pPr>
            <a:lvl9pPr marL="20574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E5F7D8-A2FA-4749-9502-A2C1630E02E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0761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C36C53-317F-4730-BF19-D182D13F492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7356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9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E302BD-6AC9-46E3-B173-825E85FF839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2557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F2D935-6C8B-4D45-ABE0-AC671C9027C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3243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279940-1AB2-4A26-917B-C103BDE8F79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107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33" y="457200"/>
            <a:ext cx="3932767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48"/>
            <a:ext cx="6172200" cy="4873625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33" y="2057400"/>
            <a:ext cx="3932767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535253-6C10-428F-B09C-5476E23F9C1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5903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33" y="457200"/>
            <a:ext cx="3932767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48"/>
            <a:ext cx="6172200" cy="4873625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33" y="2057400"/>
            <a:ext cx="3932767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5194F2-71BB-432A-AC55-A0A66B0F536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701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07FA2-0BFA-4182-94FF-BBAC9951E6E8}" type="datetimeFigureOut">
              <a:rPr lang="en-US" smtClean="0"/>
              <a:t>2/23/2021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15909-85D3-4928-B148-F88A538557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2488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367" y="146957"/>
            <a:ext cx="10386890" cy="5747657"/>
          </a:xfrm>
        </p:spPr>
        <p:txBody>
          <a:bodyPr anchor="ctr"/>
          <a:lstStyle>
            <a:lvl1pPr marL="0" indent="0">
              <a:buNone/>
              <a:defRPr/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981384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D2A9E4-5735-41CE-BA77-3F918C69B69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1855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500379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939437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6571" y="143232"/>
            <a:ext cx="11690391" cy="656605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81724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61"/>
            <a:ext cx="10515600" cy="2852737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86"/>
            <a:ext cx="10515600" cy="1500187"/>
          </a:xfrm>
        </p:spPr>
        <p:txBody>
          <a:bodyPr/>
          <a:lstStyle>
            <a:lvl1pPr marL="0" indent="0">
              <a:buNone/>
              <a:defRPr sz="1350"/>
            </a:lvl1pPr>
            <a:lvl2pPr marL="257175" indent="0">
              <a:buNone/>
              <a:defRPr sz="1125"/>
            </a:lvl2pPr>
            <a:lvl3pPr marL="514350" indent="0">
              <a:buNone/>
              <a:defRPr sz="1013"/>
            </a:lvl3pPr>
            <a:lvl4pPr marL="771525" indent="0">
              <a:buNone/>
              <a:defRPr sz="900"/>
            </a:lvl4pPr>
            <a:lvl5pPr marL="1028700" indent="0">
              <a:buNone/>
              <a:defRPr sz="900"/>
            </a:lvl5pPr>
            <a:lvl6pPr marL="1285875" indent="0">
              <a:buNone/>
              <a:defRPr sz="900"/>
            </a:lvl6pPr>
            <a:lvl7pPr marL="1543050" indent="0">
              <a:buNone/>
              <a:defRPr sz="900"/>
            </a:lvl7pPr>
            <a:lvl8pPr marL="1800225" indent="0">
              <a:buNone/>
              <a:defRPr sz="900"/>
            </a:lvl8pPr>
            <a:lvl9pPr marL="20574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6F5FA0-0277-415E-8CE7-07383585E19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1466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2E2163-9D84-4D23-8F24-4C761A93D55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9472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9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7B5702-CF7A-4B28-8CCB-1660E9F85AF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9669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33" y="457200"/>
            <a:ext cx="3932767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48"/>
            <a:ext cx="6172200" cy="4873625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33" y="2057400"/>
            <a:ext cx="3932767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C5F133-E58B-40BA-8849-5D1290692C6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5855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725CC7-C8B4-4FF0-866F-8DA1B76DEAA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414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6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6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8FD27B-D774-4F25-88B6-391476933F1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552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07FA2-0BFA-4182-94FF-BBAC9951E6E8}" type="datetimeFigureOut">
              <a:rPr lang="en-US" smtClean="0"/>
              <a:t>2/23/2021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15909-85D3-4928-B148-F88A538557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2222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6563" y="368490"/>
            <a:ext cx="11682484" cy="625067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6878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1464" y="368497"/>
            <a:ext cx="10461521" cy="529489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35616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Hig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2197" y="210209"/>
            <a:ext cx="11603985" cy="45191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87872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3375">
                <a:latin typeface="Berlin Sans FB" panose="020E0602020502020306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350">
                <a:latin typeface="Berlin Sans FB" panose="020E0602020502020306" pitchFamily="34" charset="0"/>
              </a:defRPr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B09DE0-5A97-4FF1-9B52-57F989B3EA0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327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/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15043A-3FB1-41AD-801C-5AC506A5E42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507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823411" y="160421"/>
            <a:ext cx="9063788" cy="6513095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/>
            </a:lvl1pPr>
            <a:lvl2pPr marL="257175" indent="0">
              <a:spcBef>
                <a:spcPts val="0"/>
              </a:spcBef>
              <a:buNone/>
              <a:defRPr/>
            </a:lvl2pPr>
            <a:lvl3pPr marL="514350" indent="0">
              <a:spcBef>
                <a:spcPts val="0"/>
              </a:spcBef>
              <a:buNone/>
              <a:defRPr/>
            </a:lvl3pPr>
            <a:lvl4pPr marL="771525" indent="0">
              <a:spcBef>
                <a:spcPts val="0"/>
              </a:spcBef>
              <a:buNone/>
              <a:defRPr/>
            </a:lvl4pPr>
            <a:lvl5pPr marL="102870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74305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C4E36D88-C286-41D5-B40F-57CD85365D8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1ED6D5-5B2E-4A78-B7F6-F745471B98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953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8" r:id="rId1"/>
    <p:sldLayoutId id="2147484129" r:id="rId2"/>
    <p:sldLayoutId id="2147484130" r:id="rId3"/>
    <p:sldLayoutId id="2147484131" r:id="rId4"/>
    <p:sldLayoutId id="2147484132" r:id="rId5"/>
    <p:sldLayoutId id="2147484223" r:id="rId6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ln>
            <a:solidFill>
              <a:srgbClr val="FFFFFF"/>
            </a:solidFill>
          </a:ln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ln>
            <a:solidFill>
              <a:srgbClr val="EFF1F4"/>
            </a:solidFill>
          </a:ln>
          <a:solidFill>
            <a:srgbClr val="B8BDC2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ln>
            <a:solidFill>
              <a:srgbClr val="EFF1F4"/>
            </a:solidFill>
          </a:ln>
          <a:solidFill>
            <a:srgbClr val="B8BDC2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ln>
            <a:solidFill>
              <a:srgbClr val="EFF1F4"/>
            </a:solidFill>
          </a:ln>
          <a:solidFill>
            <a:srgbClr val="B8BDC2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ln>
            <a:solidFill>
              <a:srgbClr val="EFF1F4"/>
            </a:solidFill>
          </a:ln>
          <a:solidFill>
            <a:srgbClr val="B8BDC2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ln>
            <a:solidFill>
              <a:srgbClr val="EFF1F4"/>
            </a:solidFill>
          </a:ln>
          <a:solidFill>
            <a:srgbClr val="B8BDC2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07082D1D-4752-4F54-B9B6-2D01F054216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32509" y="274638"/>
            <a:ext cx="1149663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32509" y="1600206"/>
            <a:ext cx="1149663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788"/>
            </a:lvl1pPr>
          </a:lstStyle>
          <a:p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788"/>
            </a:lvl1pPr>
          </a:lstStyle>
          <a:p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788"/>
            </a:lvl1pPr>
          </a:lstStyle>
          <a:p>
            <a:fld id="{9D1ED6D5-5B2E-4A78-B7F6-F745471B986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551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0" r:id="rId1"/>
    <p:sldLayoutId id="2147484241" r:id="rId2"/>
    <p:sldLayoutId id="2147484305" r:id="rId3"/>
    <p:sldLayoutId id="2147484306" r:id="rId4"/>
    <p:sldLayoutId id="2147484244" r:id="rId5"/>
    <p:sldLayoutId id="2147484245" r:id="rId6"/>
    <p:sldLayoutId id="2147484246" r:id="rId7"/>
    <p:sldLayoutId id="2147484247" r:id="rId8"/>
    <p:sldLayoutId id="2147484248" r:id="rId9"/>
    <p:sldLayoutId id="2147484249" r:id="rId10"/>
    <p:sldLayoutId id="2147484250" r:id="rId11"/>
    <p:sldLayoutId id="2147484251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kern="1200">
          <a:ln>
            <a:solidFill>
              <a:srgbClr val="322725"/>
            </a:solidFill>
          </a:ln>
          <a:solidFill>
            <a:srgbClr val="7F4936"/>
          </a:solidFill>
          <a:effectLst/>
          <a:latin typeface="ClassicoURWMed" panose="00000600000000000000" pitchFamily="50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panose="020B060402020202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panose="020B060402020202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panose="020B060402020202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panose="020B0604020202020204" pitchFamily="34" charset="0"/>
        </a:defRPr>
      </a:lvl5pPr>
      <a:lvl6pPr marL="257175" algn="ctr" rtl="0" eaLnBrk="1" fontAlgn="base" hangingPunct="1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panose="020B0604020202020204" pitchFamily="34" charset="0"/>
        </a:defRPr>
      </a:lvl6pPr>
      <a:lvl7pPr marL="514350" algn="ctr" rtl="0" eaLnBrk="1" fontAlgn="base" hangingPunct="1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panose="020B0604020202020204" pitchFamily="34" charset="0"/>
        </a:defRPr>
      </a:lvl7pPr>
      <a:lvl8pPr marL="771525" algn="ctr" rtl="0" eaLnBrk="1" fontAlgn="base" hangingPunct="1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panose="020B0604020202020204" pitchFamily="34" charset="0"/>
        </a:defRPr>
      </a:lvl8pPr>
      <a:lvl9pPr marL="1028700" algn="ctr" rtl="0" eaLnBrk="1" fontAlgn="base" hangingPunct="1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192881" indent="-192881" algn="l" rtl="0" eaLnBrk="1" fontAlgn="base" hangingPunct="1">
        <a:spcBef>
          <a:spcPct val="20000"/>
        </a:spcBef>
        <a:spcAft>
          <a:spcPct val="0"/>
        </a:spcAft>
        <a:buChar char="•"/>
        <a:defRPr sz="5400" kern="1200">
          <a:ln>
            <a:solidFill>
              <a:srgbClr val="322725"/>
            </a:solidFill>
          </a:ln>
          <a:solidFill>
            <a:srgbClr val="7F4936"/>
          </a:solidFill>
          <a:effectLst/>
          <a:latin typeface="ClassicoURWMed" panose="00000600000000000000" pitchFamily="50" charset="0"/>
          <a:ea typeface="+mn-ea"/>
          <a:cs typeface="+mn-cs"/>
        </a:defRPr>
      </a:lvl1pPr>
      <a:lvl2pPr marL="417910" indent="-160735" algn="l" rtl="0" eaLnBrk="1" fontAlgn="base" hangingPunct="1">
        <a:spcBef>
          <a:spcPct val="20000"/>
        </a:spcBef>
        <a:spcAft>
          <a:spcPct val="0"/>
        </a:spcAft>
        <a:buChar char="–"/>
        <a:defRPr sz="4800" kern="1200">
          <a:ln>
            <a:solidFill>
              <a:srgbClr val="322725"/>
            </a:solidFill>
          </a:ln>
          <a:solidFill>
            <a:srgbClr val="7F4936"/>
          </a:solidFill>
          <a:effectLst/>
          <a:latin typeface="ClassicoURWMed" panose="00000600000000000000" pitchFamily="50" charset="0"/>
          <a:ea typeface="+mn-ea"/>
          <a:cs typeface="+mn-cs"/>
        </a:defRPr>
      </a:lvl2pPr>
      <a:lvl3pPr marL="642938" indent="-128588" algn="l" rtl="0" eaLnBrk="1" fontAlgn="base" hangingPunct="1">
        <a:spcBef>
          <a:spcPct val="20000"/>
        </a:spcBef>
        <a:spcAft>
          <a:spcPct val="0"/>
        </a:spcAft>
        <a:buChar char="•"/>
        <a:defRPr sz="4400" kern="1200">
          <a:ln>
            <a:solidFill>
              <a:srgbClr val="322725"/>
            </a:solidFill>
          </a:ln>
          <a:solidFill>
            <a:srgbClr val="7F4936"/>
          </a:solidFill>
          <a:effectLst/>
          <a:latin typeface="ClassicoURWMed" panose="00000600000000000000" pitchFamily="50" charset="0"/>
          <a:ea typeface="+mn-ea"/>
          <a:cs typeface="+mn-cs"/>
        </a:defRPr>
      </a:lvl3pPr>
      <a:lvl4pPr marL="900113" indent="-128588" algn="l" rtl="0" eaLnBrk="1" fontAlgn="base" hangingPunct="1">
        <a:spcBef>
          <a:spcPct val="20000"/>
        </a:spcBef>
        <a:spcAft>
          <a:spcPct val="0"/>
        </a:spcAft>
        <a:buChar char="–"/>
        <a:defRPr sz="4400" kern="1200">
          <a:ln>
            <a:solidFill>
              <a:srgbClr val="322725"/>
            </a:solidFill>
          </a:ln>
          <a:solidFill>
            <a:srgbClr val="7F4936"/>
          </a:solidFill>
          <a:effectLst/>
          <a:latin typeface="ClassicoURWMed" panose="00000600000000000000" pitchFamily="50" charset="0"/>
          <a:ea typeface="+mn-ea"/>
          <a:cs typeface="+mn-cs"/>
        </a:defRPr>
      </a:lvl4pPr>
      <a:lvl5pPr marL="1157288" indent="-128588" algn="l" rtl="0" eaLnBrk="1" fontAlgn="base" hangingPunct="1">
        <a:spcBef>
          <a:spcPct val="20000"/>
        </a:spcBef>
        <a:spcAft>
          <a:spcPct val="0"/>
        </a:spcAft>
        <a:buChar char="»"/>
        <a:defRPr sz="4400" kern="1200">
          <a:ln>
            <a:solidFill>
              <a:srgbClr val="322725"/>
            </a:solidFill>
          </a:ln>
          <a:solidFill>
            <a:srgbClr val="7F4936"/>
          </a:solidFill>
          <a:effectLst/>
          <a:latin typeface="ClassicoURWMed" panose="00000600000000000000" pitchFamily="50" charset="0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B3F3710E-D7D7-48BF-89BC-38FF46C38D9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1219544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121954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788"/>
            </a:lvl1pPr>
          </a:lstStyle>
          <a:p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788"/>
            </a:lvl1pPr>
          </a:lstStyle>
          <a:p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788"/>
            </a:lvl1pPr>
          </a:lstStyle>
          <a:p>
            <a:fld id="{9D1ED6D5-5B2E-4A78-B7F6-F745471B986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667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3" r:id="rId1"/>
    <p:sldLayoutId id="2147484294" r:id="rId2"/>
    <p:sldLayoutId id="2147484295" r:id="rId3"/>
    <p:sldLayoutId id="2147484304" r:id="rId4"/>
    <p:sldLayoutId id="2147484296" r:id="rId5"/>
    <p:sldLayoutId id="2147484297" r:id="rId6"/>
    <p:sldLayoutId id="2147484298" r:id="rId7"/>
    <p:sldLayoutId id="2147484299" r:id="rId8"/>
    <p:sldLayoutId id="2147484300" r:id="rId9"/>
    <p:sldLayoutId id="2147484301" r:id="rId10"/>
    <p:sldLayoutId id="2147484302" r:id="rId11"/>
    <p:sldLayoutId id="2147484303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kern="1200">
          <a:ln>
            <a:solidFill>
              <a:srgbClr val="322725"/>
            </a:solidFill>
          </a:ln>
          <a:solidFill>
            <a:srgbClr val="7F4936"/>
          </a:solidFill>
          <a:effectLst/>
          <a:latin typeface="ClassicoURWMed" panose="00000600000000000000" pitchFamily="50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panose="020B060402020202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panose="020B060402020202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panose="020B060402020202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panose="020B0604020202020204" pitchFamily="34" charset="0"/>
        </a:defRPr>
      </a:lvl5pPr>
      <a:lvl6pPr marL="257175" algn="ctr" rtl="0" eaLnBrk="1" fontAlgn="base" hangingPunct="1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panose="020B0604020202020204" pitchFamily="34" charset="0"/>
        </a:defRPr>
      </a:lvl6pPr>
      <a:lvl7pPr marL="514350" algn="ctr" rtl="0" eaLnBrk="1" fontAlgn="base" hangingPunct="1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panose="020B0604020202020204" pitchFamily="34" charset="0"/>
        </a:defRPr>
      </a:lvl7pPr>
      <a:lvl8pPr marL="771525" algn="ctr" rtl="0" eaLnBrk="1" fontAlgn="base" hangingPunct="1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panose="020B0604020202020204" pitchFamily="34" charset="0"/>
        </a:defRPr>
      </a:lvl8pPr>
      <a:lvl9pPr marL="1028700" algn="ctr" rtl="0" eaLnBrk="1" fontAlgn="base" hangingPunct="1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192881" indent="-192881" algn="l" rtl="0" eaLnBrk="1" fontAlgn="base" hangingPunct="1">
        <a:spcBef>
          <a:spcPct val="20000"/>
        </a:spcBef>
        <a:spcAft>
          <a:spcPct val="0"/>
        </a:spcAft>
        <a:buChar char="•"/>
        <a:defRPr sz="5400" kern="1200">
          <a:ln>
            <a:solidFill>
              <a:srgbClr val="322725"/>
            </a:solidFill>
          </a:ln>
          <a:solidFill>
            <a:srgbClr val="7F4936"/>
          </a:solidFill>
          <a:effectLst/>
          <a:latin typeface="ClassicoURWMed" panose="00000600000000000000" pitchFamily="50" charset="0"/>
          <a:ea typeface="+mn-ea"/>
          <a:cs typeface="+mn-cs"/>
        </a:defRPr>
      </a:lvl1pPr>
      <a:lvl2pPr marL="417910" indent="-160735" algn="l" rtl="0" eaLnBrk="1" fontAlgn="base" hangingPunct="1">
        <a:spcBef>
          <a:spcPct val="20000"/>
        </a:spcBef>
        <a:spcAft>
          <a:spcPct val="0"/>
        </a:spcAft>
        <a:buChar char="–"/>
        <a:defRPr sz="4800" kern="1200">
          <a:ln>
            <a:solidFill>
              <a:srgbClr val="322725"/>
            </a:solidFill>
          </a:ln>
          <a:solidFill>
            <a:srgbClr val="7F4936"/>
          </a:solidFill>
          <a:effectLst/>
          <a:latin typeface="ClassicoURWMed" panose="00000600000000000000" pitchFamily="50" charset="0"/>
          <a:ea typeface="+mn-ea"/>
          <a:cs typeface="+mn-cs"/>
        </a:defRPr>
      </a:lvl2pPr>
      <a:lvl3pPr marL="642938" indent="-128588" algn="l" rtl="0" eaLnBrk="1" fontAlgn="base" hangingPunct="1">
        <a:spcBef>
          <a:spcPct val="20000"/>
        </a:spcBef>
        <a:spcAft>
          <a:spcPct val="0"/>
        </a:spcAft>
        <a:buChar char="•"/>
        <a:defRPr sz="4400" kern="1200">
          <a:ln>
            <a:solidFill>
              <a:srgbClr val="322725"/>
            </a:solidFill>
          </a:ln>
          <a:solidFill>
            <a:srgbClr val="7F4936"/>
          </a:solidFill>
          <a:effectLst/>
          <a:latin typeface="ClassicoURWMed" panose="00000600000000000000" pitchFamily="50" charset="0"/>
          <a:ea typeface="+mn-ea"/>
          <a:cs typeface="+mn-cs"/>
        </a:defRPr>
      </a:lvl3pPr>
      <a:lvl4pPr marL="900113" indent="-128588" algn="l" rtl="0" eaLnBrk="1" fontAlgn="base" hangingPunct="1">
        <a:spcBef>
          <a:spcPct val="20000"/>
        </a:spcBef>
        <a:spcAft>
          <a:spcPct val="0"/>
        </a:spcAft>
        <a:buChar char="–"/>
        <a:defRPr sz="4400" kern="1200">
          <a:ln>
            <a:solidFill>
              <a:srgbClr val="322725"/>
            </a:solidFill>
          </a:ln>
          <a:solidFill>
            <a:srgbClr val="7F4936"/>
          </a:solidFill>
          <a:effectLst/>
          <a:latin typeface="ClassicoURWMed" panose="00000600000000000000" pitchFamily="50" charset="0"/>
          <a:ea typeface="+mn-ea"/>
          <a:cs typeface="+mn-cs"/>
        </a:defRPr>
      </a:lvl4pPr>
      <a:lvl5pPr marL="1157288" indent="-128588" algn="l" rtl="0" eaLnBrk="1" fontAlgn="base" hangingPunct="1">
        <a:spcBef>
          <a:spcPct val="20000"/>
        </a:spcBef>
        <a:spcAft>
          <a:spcPct val="0"/>
        </a:spcAft>
        <a:buChar char="»"/>
        <a:defRPr sz="4400" kern="1200">
          <a:ln>
            <a:solidFill>
              <a:srgbClr val="322725"/>
            </a:solidFill>
          </a:ln>
          <a:solidFill>
            <a:srgbClr val="7F4936"/>
          </a:solidFill>
          <a:effectLst/>
          <a:latin typeface="ClassicoURWMed" panose="00000600000000000000" pitchFamily="50" charset="0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605FE961-5CB4-4F38-8F24-84063AA10A4D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788"/>
            </a:lvl1pPr>
          </a:lstStyle>
          <a:p>
            <a:endParaRPr lang="en-US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788"/>
            </a:lvl1pPr>
          </a:lstStyle>
          <a:p>
            <a:endParaRPr lang="en-US"/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788"/>
            </a:lvl1pPr>
          </a:lstStyle>
          <a:p>
            <a:fld id="{ADFFB13C-BA3E-4A95-9694-E6097B76D25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677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9" r:id="rId1"/>
    <p:sldLayoutId id="2147484000" r:id="rId2"/>
    <p:sldLayoutId id="2147484001" r:id="rId3"/>
    <p:sldLayoutId id="2147484002" r:id="rId4"/>
    <p:sldLayoutId id="2147484003" r:id="rId5"/>
    <p:sldLayoutId id="2147484004" r:id="rId6"/>
    <p:sldLayoutId id="2147484008" r:id="rId7"/>
    <p:sldLayoutId id="2147484009" r:id="rId8"/>
    <p:sldLayoutId id="2147484010" r:id="rId9"/>
    <p:sldLayoutId id="2147484011" r:id="rId10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5400" kern="1200">
          <a:ln>
            <a:solidFill>
              <a:srgbClr val="F6FBFD"/>
            </a:solidFill>
          </a:ln>
          <a:solidFill>
            <a:srgbClr val="FFFFFF"/>
          </a:solidFill>
          <a:latin typeface="Berlin Sans FB" panose="020E0602020502020306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panose="020B060402020202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panose="020B060402020202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panose="020B060402020202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panose="020B0604020202020204" pitchFamily="34" charset="0"/>
        </a:defRPr>
      </a:lvl5pPr>
      <a:lvl6pPr marL="257175" algn="ctr" rtl="0" eaLnBrk="1" fontAlgn="base" hangingPunct="1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panose="020B0604020202020204" pitchFamily="34" charset="0"/>
        </a:defRPr>
      </a:lvl6pPr>
      <a:lvl7pPr marL="514350" algn="ctr" rtl="0" eaLnBrk="1" fontAlgn="base" hangingPunct="1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panose="020B0604020202020204" pitchFamily="34" charset="0"/>
        </a:defRPr>
      </a:lvl7pPr>
      <a:lvl8pPr marL="771525" algn="ctr" rtl="0" eaLnBrk="1" fontAlgn="base" hangingPunct="1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panose="020B0604020202020204" pitchFamily="34" charset="0"/>
        </a:defRPr>
      </a:lvl8pPr>
      <a:lvl9pPr marL="1028700" algn="ctr" rtl="0" eaLnBrk="1" fontAlgn="base" hangingPunct="1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None/>
        <a:defRPr sz="5400" kern="1200">
          <a:ln>
            <a:solidFill>
              <a:srgbClr val="F6FBFD"/>
            </a:solidFill>
          </a:ln>
          <a:solidFill>
            <a:srgbClr val="FFFFFF"/>
          </a:solidFill>
          <a:latin typeface="Berlin Sans FB" panose="020E0602020502020306" pitchFamily="34" charset="0"/>
          <a:ea typeface="+mn-ea"/>
          <a:cs typeface="+mn-cs"/>
        </a:defRPr>
      </a:lvl1pPr>
      <a:lvl2pPr marL="257175" indent="0" algn="l" rtl="0" eaLnBrk="1" fontAlgn="base" hangingPunct="1">
        <a:spcBef>
          <a:spcPct val="20000"/>
        </a:spcBef>
        <a:spcAft>
          <a:spcPct val="0"/>
        </a:spcAft>
        <a:buNone/>
        <a:defRPr sz="4800" kern="1200">
          <a:ln>
            <a:solidFill>
              <a:srgbClr val="F6FBFD"/>
            </a:solidFill>
          </a:ln>
          <a:solidFill>
            <a:srgbClr val="FFFFFF"/>
          </a:solidFill>
          <a:latin typeface="Berlin Sans FB" panose="020E0602020502020306" pitchFamily="34" charset="0"/>
          <a:ea typeface="+mn-ea"/>
          <a:cs typeface="+mn-cs"/>
        </a:defRPr>
      </a:lvl2pPr>
      <a:lvl3pPr marL="514350" indent="0" algn="l" rtl="0" eaLnBrk="1" fontAlgn="base" hangingPunct="1">
        <a:spcBef>
          <a:spcPct val="20000"/>
        </a:spcBef>
        <a:spcAft>
          <a:spcPct val="0"/>
        </a:spcAft>
        <a:buNone/>
        <a:defRPr sz="4400" kern="1200">
          <a:ln>
            <a:solidFill>
              <a:srgbClr val="F6FBFD"/>
            </a:solidFill>
          </a:ln>
          <a:solidFill>
            <a:srgbClr val="FFFFFF"/>
          </a:solidFill>
          <a:latin typeface="Berlin Sans FB" panose="020E0602020502020306" pitchFamily="34" charset="0"/>
          <a:ea typeface="+mn-ea"/>
          <a:cs typeface="+mn-cs"/>
        </a:defRPr>
      </a:lvl3pPr>
      <a:lvl4pPr marL="771525" indent="0" algn="l" rtl="0" eaLnBrk="1" fontAlgn="base" hangingPunct="1">
        <a:spcBef>
          <a:spcPct val="20000"/>
        </a:spcBef>
        <a:spcAft>
          <a:spcPct val="0"/>
        </a:spcAft>
        <a:buNone/>
        <a:defRPr sz="4400" kern="1200">
          <a:ln>
            <a:solidFill>
              <a:srgbClr val="F6FBFD"/>
            </a:solidFill>
          </a:ln>
          <a:solidFill>
            <a:srgbClr val="FFFFFF"/>
          </a:solidFill>
          <a:latin typeface="Berlin Sans FB" panose="020E0602020502020306" pitchFamily="34" charset="0"/>
          <a:ea typeface="+mn-ea"/>
          <a:cs typeface="+mn-cs"/>
        </a:defRPr>
      </a:lvl4pPr>
      <a:lvl5pPr marL="1028700" indent="0" algn="l" rtl="0" eaLnBrk="1" fontAlgn="base" hangingPunct="1">
        <a:spcBef>
          <a:spcPct val="20000"/>
        </a:spcBef>
        <a:spcAft>
          <a:spcPct val="0"/>
        </a:spcAft>
        <a:buNone/>
        <a:defRPr sz="4400" kern="1200">
          <a:ln>
            <a:solidFill>
              <a:srgbClr val="F6FBFD"/>
            </a:solidFill>
          </a:ln>
          <a:solidFill>
            <a:srgbClr val="FFFFFF"/>
          </a:solidFill>
          <a:latin typeface="Berlin Sans FB" panose="020E0602020502020306" pitchFamily="34" charset="0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78039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877D589-A2E4-47F7-9C87-8ED3368223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5400" b="0" i="0" u="none" strike="noStrike" baseline="0" dirty="0"/>
              <a:t>“Even a man who was at peace with me, a man whom I trusted, who ate my bread, has raised up his heel to step on me” (Psalm 41:9, EHV).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5397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66270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7752C52-990B-4C6C-B1F0-DA3A4686BC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4519" y="172452"/>
            <a:ext cx="8557403" cy="6513095"/>
          </a:xfrm>
        </p:spPr>
        <p:txBody>
          <a:bodyPr/>
          <a:lstStyle/>
          <a:p>
            <a:r>
              <a:rPr lang="en-US" sz="5400" b="0" i="0" u="none" strike="noStrike" baseline="0" dirty="0"/>
              <a:t>“He did not say this because he cared for the poor, but because he was a thief. He held the money box and used to steal what was put into it” (John 12:6, EHV).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2114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F616AA5-EC3D-4712-86C3-03CA3EB07B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5400" b="0" i="0" u="none" strike="noStrike" baseline="0" dirty="0"/>
              <a:t>“By the time the supper took place, the Devil had already put the idea into the heart of Judas, son of Simon Iscariot, to betray Jesus” (John 13:2, EHV).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0334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DBA4449-757E-4814-B9D2-C27FAA8C6D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5400" b="0" i="0" u="none" strike="noStrike" baseline="0" dirty="0"/>
              <a:t>“After saying this, Jesus was troubled in his spirit and testified, ‘Amen, Amen, I tell you: One of you will betray me’” (John 13:21, EHV).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81189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D12610-29C3-495D-A7B4-418E887C08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284" y="586595"/>
            <a:ext cx="11337432" cy="6133867"/>
          </a:xfrm>
        </p:spPr>
        <p:txBody>
          <a:bodyPr anchor="t"/>
          <a:lstStyle/>
          <a:p>
            <a:r>
              <a:rPr lang="en-US" sz="5400" b="0" i="0" u="none" strike="noStrike" baseline="0" dirty="0"/>
              <a:t>“The disciples were looking at each other, uncertain which of them he meant” (John 13:22, EHV). </a:t>
            </a:r>
          </a:p>
        </p:txBody>
      </p:sp>
    </p:spTree>
    <p:extLst>
      <p:ext uri="{BB962C8B-B14F-4D97-AF65-F5344CB8AC3E}">
        <p14:creationId xmlns:p14="http://schemas.microsoft.com/office/powerpoint/2010/main" val="5627698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D12610-29C3-495D-A7B4-418E887C08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284" y="586595"/>
            <a:ext cx="11337432" cy="6133867"/>
          </a:xfrm>
        </p:spPr>
        <p:txBody>
          <a:bodyPr anchor="t"/>
          <a:lstStyle/>
          <a:p>
            <a:r>
              <a:rPr lang="en-US" sz="5400" b="0" i="0" u="none" strike="noStrike" baseline="0" dirty="0"/>
              <a:t>“The disciples were looking at each other, uncertain which of them he meant” (John 13:22, EHV). </a:t>
            </a:r>
          </a:p>
          <a:p>
            <a:endParaRPr lang="en-US" dirty="0"/>
          </a:p>
          <a:p>
            <a:r>
              <a:rPr lang="en-US" sz="5400" b="0" i="0" u="none" strike="noStrike" baseline="0" dirty="0"/>
              <a:t>“They were very sad and began to say to him one after another, ‘Surely, not I, Lord?’” (Matthew 26:22, EHV).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52816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B7555A5-E07C-461B-A5C1-5FB2C17489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5400" b="0" i="0" u="none" strike="noStrike" baseline="0" dirty="0"/>
              <a:t>“One of you will betray me” (John 13:21, EHV)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93761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82500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0A29456-392E-4DF4-B035-C523D29E33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163" y="151981"/>
            <a:ext cx="11285673" cy="6706019"/>
          </a:xfrm>
        </p:spPr>
        <p:txBody>
          <a:bodyPr>
            <a:normAutofit lnSpcReduction="10000"/>
          </a:bodyPr>
          <a:lstStyle/>
          <a:p>
            <a:r>
              <a:rPr lang="en-US" sz="5400" b="0" i="0" u="none" strike="noStrike" baseline="0" dirty="0"/>
              <a:t>“Jesus replied, ‘It is the one to whom I will give this piece of bread, after I have dipped it in the dish.’ Then he dipped the piece of bread and gave it to Judas, the son of Simon Iscariot. </a:t>
            </a:r>
            <a:r>
              <a:rPr lang="en-US" sz="5400" b="0" i="0" u="none" strike="noStrike" baseline="30000" dirty="0"/>
              <a:t>27</a:t>
            </a:r>
            <a:r>
              <a:rPr lang="en-US" sz="5400" b="0" i="0" u="none" strike="noStrike" baseline="0" dirty="0"/>
              <a:t>As soon as Judas took the bread, Satan entered into him. So Jesus told him, ‘What you are about to do, do more quickly’” (John 13:26-27, EHV).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587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399305" y="3429000"/>
            <a:ext cx="1926674" cy="105771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Gotham Condensed Bold" pitchFamily="50" charset="0"/>
              </a:rPr>
              <a:t>Today’s Sermon</a:t>
            </a:r>
          </a:p>
        </p:txBody>
      </p:sp>
    </p:spTree>
    <p:extLst>
      <p:ext uri="{BB962C8B-B14F-4D97-AF65-F5344CB8AC3E}">
        <p14:creationId xmlns:p14="http://schemas.microsoft.com/office/powerpoint/2010/main" val="20100607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040CA95-9FA4-4C42-A420-FB690C1F81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3751" y="172452"/>
            <a:ext cx="8660920" cy="6513095"/>
          </a:xfrm>
        </p:spPr>
        <p:txBody>
          <a:bodyPr/>
          <a:lstStyle/>
          <a:p>
            <a:r>
              <a:rPr lang="en-US" sz="5400" b="0" i="0" u="none" strike="noStrike" baseline="0" dirty="0"/>
              <a:t>“If a person is caught in some trespass, you who are spiritual should restore such a person in a spirit of humility” (Galatians 6:1, EHV).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30635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3EF7ACF-4B11-4479-95DA-52722D8C6D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5400" b="0" i="0" u="none" strike="noStrike" baseline="0" dirty="0"/>
              <a:t>“If your brother sins against you, go and show him his sin just between the two of you” (Matthew 18:15, EHV).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2356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F50D0E1-B3FB-4643-8784-648636BE76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5400" b="0" i="0" u="none" strike="noStrike" baseline="0" dirty="0"/>
              <a:t>“Did I not choose you, the Twelve? Yet one of you is a devil!” (John 6:70, EHV).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5399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5DBC2B4-55CA-4AA2-8B26-BB182A7FAA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5400" b="0" i="0" u="none" strike="noStrike" baseline="0" dirty="0"/>
              <a:t>“You are clean, but not all of you” (John 13:10, EHV).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4279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9C1D33F-17D7-43F3-BD29-57E69C598F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6611" y="172452"/>
            <a:ext cx="7953554" cy="6513095"/>
          </a:xfrm>
        </p:spPr>
        <p:txBody>
          <a:bodyPr/>
          <a:lstStyle/>
          <a:p>
            <a:r>
              <a:rPr lang="en-US" sz="5400" b="0" i="0" u="none" strike="noStrike" baseline="0" dirty="0"/>
              <a:t>“My God, my God, why have you forsaken me?” (Mark 15:34, EHV).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0900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A593B56-87EC-43FE-B1C4-5E37AB2E50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5400" b="0" i="0" u="none" strike="noStrike" baseline="0" dirty="0"/>
              <a:t>“By his wounds we are healed” (Isaiah 53:5, EHV).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1420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97731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FE97493-C4DC-407C-A277-44DA46151E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431" y="715992"/>
            <a:ext cx="11711353" cy="6022503"/>
          </a:xfrm>
        </p:spPr>
        <p:txBody>
          <a:bodyPr anchor="ctr"/>
          <a:lstStyle/>
          <a:p>
            <a:r>
              <a:rPr lang="en-US" sz="5400" b="0" i="0" u="none" strike="noStrike" baseline="30000" dirty="0"/>
              <a:t>21</a:t>
            </a:r>
            <a:r>
              <a:rPr lang="en-US" sz="5400" b="0" i="0" u="none" strike="noStrike" baseline="0" dirty="0"/>
              <a:t>After saying this, Jesus was troubled in his spirit and testified, “Amen, Amen, I tell you: One of you will betray me.” </a:t>
            </a:r>
          </a:p>
          <a:p>
            <a:pPr algn="just"/>
            <a:r>
              <a:rPr lang="en-US" sz="5400" b="0" i="0" u="none" strike="noStrike" baseline="30000" dirty="0"/>
              <a:t>22</a:t>
            </a:r>
            <a:r>
              <a:rPr lang="en-US" sz="5400" b="0" i="0" u="none" strike="noStrike" baseline="0" dirty="0"/>
              <a:t>The disciples were looking at each other, uncertain which of them he meant.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29D5B6-9403-4BCB-A64E-D17B3F91448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14068" y="86847"/>
            <a:ext cx="5503099" cy="599090"/>
          </a:xfrm>
        </p:spPr>
        <p:txBody>
          <a:bodyPr/>
          <a:lstStyle/>
          <a:p>
            <a:r>
              <a:rPr lang="en-US" dirty="0"/>
              <a:t>John 13:21-30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FDF21D-6B3B-449D-93E1-6C024A7B905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499339" y="119504"/>
            <a:ext cx="6278593" cy="599090"/>
          </a:xfrm>
        </p:spPr>
        <p:txBody>
          <a:bodyPr/>
          <a:lstStyle/>
          <a:p>
            <a:r>
              <a:rPr lang="en-US" dirty="0"/>
              <a:t>Evangelical Heritage Version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6666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FE97493-C4DC-407C-A277-44DA46151E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431" y="715992"/>
            <a:ext cx="11711353" cy="6022503"/>
          </a:xfrm>
        </p:spPr>
        <p:txBody>
          <a:bodyPr anchor="ctr"/>
          <a:lstStyle/>
          <a:p>
            <a:pPr algn="just"/>
            <a:r>
              <a:rPr lang="en-US" sz="5400" b="0" i="0" u="none" strike="noStrike" baseline="30000" dirty="0"/>
              <a:t>23</a:t>
            </a:r>
            <a:r>
              <a:rPr lang="en-US" sz="5400" b="0" i="0" u="none" strike="noStrike" baseline="0" dirty="0"/>
              <a:t>One of his disciples, the one Jesus loved, was reclining at Jesus’ side. </a:t>
            </a:r>
            <a:r>
              <a:rPr lang="en-US" sz="5400" b="0" i="0" u="none" strike="noStrike" baseline="30000" dirty="0"/>
              <a:t>24</a:t>
            </a:r>
            <a:r>
              <a:rPr lang="en-US" sz="5400" b="0" i="0" u="none" strike="noStrike" baseline="0" dirty="0"/>
              <a:t>So Simon Peter motioned to him to find out which one he was talking about. </a:t>
            </a:r>
          </a:p>
          <a:p>
            <a:pPr algn="just"/>
            <a:r>
              <a:rPr lang="en-US" sz="5400" b="0" i="0" u="none" strike="noStrike" baseline="30000" dirty="0"/>
              <a:t>25</a:t>
            </a:r>
            <a:r>
              <a:rPr lang="en-US" sz="5400" b="0" i="0" u="none" strike="noStrike" baseline="0" dirty="0"/>
              <a:t>So leaning back against Jesus’ side, he asked, “Lord, who is it?”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29D5B6-9403-4BCB-A64E-D17B3F91448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14068" y="86847"/>
            <a:ext cx="5503099" cy="599090"/>
          </a:xfrm>
        </p:spPr>
        <p:txBody>
          <a:bodyPr/>
          <a:lstStyle/>
          <a:p>
            <a:r>
              <a:rPr lang="en-US" dirty="0"/>
              <a:t>John 13:21-30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FDF21D-6B3B-449D-93E1-6C024A7B905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499339" y="119504"/>
            <a:ext cx="6278593" cy="599090"/>
          </a:xfrm>
        </p:spPr>
        <p:txBody>
          <a:bodyPr/>
          <a:lstStyle/>
          <a:p>
            <a:r>
              <a:rPr lang="en-US" dirty="0"/>
              <a:t>Evangelical Heritage Version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05425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FE97493-C4DC-407C-A277-44DA46151E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431" y="715992"/>
            <a:ext cx="11711353" cy="6022503"/>
          </a:xfrm>
        </p:spPr>
        <p:txBody>
          <a:bodyPr anchor="ctr"/>
          <a:lstStyle/>
          <a:p>
            <a:pPr algn="just"/>
            <a:r>
              <a:rPr lang="en-US" sz="5400" b="0" i="0" u="none" strike="noStrike" baseline="30000" dirty="0"/>
              <a:t>26</a:t>
            </a:r>
            <a:r>
              <a:rPr lang="en-US" sz="5400" b="0" i="0" u="none" strike="noStrike" baseline="0" dirty="0"/>
              <a:t>Jesus replied, “It is the one to whom I will give this piece of bread, after I have dipped it in the dish.” Then he dipped the piece of bread and gave it to Judas, the son of Simon Iscariot. </a:t>
            </a:r>
            <a:r>
              <a:rPr lang="en-US" sz="5400" b="0" i="0" u="none" strike="noStrike" baseline="30000" dirty="0"/>
              <a:t>27</a:t>
            </a:r>
            <a:r>
              <a:rPr lang="en-US" sz="5400" b="0" i="0" u="none" strike="noStrike" baseline="0" dirty="0"/>
              <a:t>As soon as Judas took the bread, Satan entered into him.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29D5B6-9403-4BCB-A64E-D17B3F91448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14068" y="86847"/>
            <a:ext cx="5503099" cy="599090"/>
          </a:xfrm>
        </p:spPr>
        <p:txBody>
          <a:bodyPr/>
          <a:lstStyle/>
          <a:p>
            <a:r>
              <a:rPr lang="en-US" dirty="0"/>
              <a:t>John 13:21-30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FDF21D-6B3B-449D-93E1-6C024A7B905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499339" y="119504"/>
            <a:ext cx="6278593" cy="599090"/>
          </a:xfrm>
        </p:spPr>
        <p:txBody>
          <a:bodyPr/>
          <a:lstStyle/>
          <a:p>
            <a:r>
              <a:rPr lang="en-US" dirty="0"/>
              <a:t>Evangelical Heritage Version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63305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FE97493-C4DC-407C-A277-44DA46151E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431" y="715992"/>
            <a:ext cx="11711353" cy="6022503"/>
          </a:xfrm>
        </p:spPr>
        <p:txBody>
          <a:bodyPr anchor="ctr"/>
          <a:lstStyle/>
          <a:p>
            <a:pPr algn="just"/>
            <a:r>
              <a:rPr lang="en-US" sz="5400" b="0" i="0" u="none" strike="noStrike" baseline="0" dirty="0"/>
              <a:t>So Jesus told him, “What you are about to do, do more quickly.”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29D5B6-9403-4BCB-A64E-D17B3F91448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14068" y="86847"/>
            <a:ext cx="5503099" cy="599090"/>
          </a:xfrm>
        </p:spPr>
        <p:txBody>
          <a:bodyPr/>
          <a:lstStyle/>
          <a:p>
            <a:r>
              <a:rPr lang="en-US" dirty="0"/>
              <a:t>John 13:21-30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FDF21D-6B3B-449D-93E1-6C024A7B905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499339" y="119504"/>
            <a:ext cx="6278593" cy="599090"/>
          </a:xfrm>
        </p:spPr>
        <p:txBody>
          <a:bodyPr/>
          <a:lstStyle/>
          <a:p>
            <a:r>
              <a:rPr lang="en-US" dirty="0"/>
              <a:t>Evangelical Heritage Version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0130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FE97493-C4DC-407C-A277-44DA46151E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431" y="715992"/>
            <a:ext cx="11711353" cy="6022503"/>
          </a:xfrm>
        </p:spPr>
        <p:txBody>
          <a:bodyPr anchor="ctr"/>
          <a:lstStyle/>
          <a:p>
            <a:pPr algn="just"/>
            <a:r>
              <a:rPr lang="en-US" sz="5400" b="0" i="0" u="none" strike="noStrike" baseline="30000" dirty="0"/>
              <a:t>28</a:t>
            </a:r>
            <a:r>
              <a:rPr lang="en-US" sz="5400" b="0" i="0" u="none" strike="noStrike" baseline="0" dirty="0"/>
              <a:t>None of those reclining at the table understood why Jesus said this to him. </a:t>
            </a:r>
            <a:r>
              <a:rPr lang="en-US" sz="5400" b="0" i="0" u="none" strike="noStrike" baseline="30000" dirty="0"/>
              <a:t>29</a:t>
            </a:r>
            <a:r>
              <a:rPr lang="en-US" sz="5400" b="0" i="0" u="none" strike="noStrike" baseline="0" dirty="0"/>
              <a:t>Because Judas kept the money box, some thought that Jesus was telling him, “Buy what we need for the Festival,” or to give something to the poor. </a:t>
            </a:r>
            <a:r>
              <a:rPr lang="en-US" sz="5400" b="0" i="0" u="none" strike="noStrike" baseline="30000" dirty="0"/>
              <a:t>30</a:t>
            </a:r>
            <a:r>
              <a:rPr lang="en-US" sz="5400" b="0" i="0" u="none" strike="noStrike" baseline="0" dirty="0"/>
              <a:t>As soon as Judas had taken the bread, he went out. And it was night.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29D5B6-9403-4BCB-A64E-D17B3F91448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14068" y="86847"/>
            <a:ext cx="5503099" cy="599090"/>
          </a:xfrm>
        </p:spPr>
        <p:txBody>
          <a:bodyPr/>
          <a:lstStyle/>
          <a:p>
            <a:r>
              <a:rPr lang="en-US" dirty="0"/>
              <a:t>John 13:21-30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FDF21D-6B3B-449D-93E1-6C024A7B905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499339" y="119504"/>
            <a:ext cx="6278593" cy="599090"/>
          </a:xfrm>
        </p:spPr>
        <p:txBody>
          <a:bodyPr/>
          <a:lstStyle/>
          <a:p>
            <a:r>
              <a:rPr lang="en-US" dirty="0"/>
              <a:t>Evangelical Heritage Version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662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91356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4FE8A74-6F21-4B73-93BB-ED257BD0FE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4301" y="172452"/>
            <a:ext cx="8074324" cy="6513095"/>
          </a:xfrm>
        </p:spPr>
        <p:txBody>
          <a:bodyPr/>
          <a:lstStyle/>
          <a:p>
            <a:r>
              <a:rPr lang="en-US" sz="5400" b="0" i="0" u="none" strike="noStrike" baseline="0" dirty="0"/>
              <a:t>“The archers shot at your troops from the wall. Some of the servants of the king died. And your servant Uriah the Hittite also died ” (2 Samuel 11:24, EHV).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7873554"/>
      </p:ext>
    </p:extLst>
  </p:cSld>
  <p:clrMapOvr>
    <a:masterClrMapping/>
  </p:clrMapOvr>
</p:sld>
</file>

<file path=ppt/theme/theme1.xml><?xml version="1.0" encoding="utf-8"?>
<a:theme xmlns:a="http://schemas.openxmlformats.org/drawingml/2006/main" name="Titl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onten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atechism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Immanuel__God_With_Us_00002137_TitleOnly</Template>
  <TotalTime>68648</TotalTime>
  <Words>753</Words>
  <Application>Microsoft Office PowerPoint</Application>
  <PresentationFormat>Widescreen</PresentationFormat>
  <Paragraphs>35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Arial</vt:lpstr>
      <vt:lpstr>Berlin Sans FB</vt:lpstr>
      <vt:lpstr>Calibri</vt:lpstr>
      <vt:lpstr>Calibri Light</vt:lpstr>
      <vt:lpstr>ClassicoURWMed</vt:lpstr>
      <vt:lpstr>Gotham Condensed Bold</vt:lpstr>
      <vt:lpstr>Title</vt:lpstr>
      <vt:lpstr>Content</vt:lpstr>
      <vt:lpstr>2_Content</vt:lpstr>
      <vt:lpstr>Catechism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Stephen Schamber</dc:creator>
  <cp:lastModifiedBy>Stephen Schamber</cp:lastModifiedBy>
  <cp:revision>910</cp:revision>
  <dcterms:created xsi:type="dcterms:W3CDTF">2013-12-21T17:10:59Z</dcterms:created>
  <dcterms:modified xsi:type="dcterms:W3CDTF">2021-02-23T22:02:16Z</dcterms:modified>
</cp:coreProperties>
</file>